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Saira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337673"/>
            <a:ext cx="4919305" cy="35542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70290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Node.js: 서버 사이드 자바스크립트의 혁명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3666887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2009년 Ryan Dahl에 의해 개발된 이후 웹 개발 생태계에 혁명을 일으킨 강력한 자바스크립트 런타임 환경입니다. 서버 측에서 자바스크립트를 실행할 수 있게 함으로써, Node.js는 풀스택 개발을 용이하게 만들고 웹 개발의 패러다임을 크게 변화시켰습니다. 그 유연성과 뛰어난 성능으로 인해 많은 기업과 개발자들에게 선택받는 기술로 자리잡았으며, 실시간 웹 애플리케이션, 데이터 집약적 애플리케이션, 마이크로서비스 아키텍처, API 서버 등 다양한 분야에서 강점을 보이고 있습니다.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47926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486882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70040" y="6462355"/>
            <a:ext cx="152471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작성자: 킹 유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649" y="2705457"/>
            <a:ext cx="5010983" cy="28186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5678" y="821650"/>
            <a:ext cx="7467005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이벤트 기반 아키텍처: Node.js의 핵심</a:t>
            </a:r>
            <a:endParaRPr lang="en-US" sz="3700" dirty="0"/>
          </a:p>
        </p:txBody>
      </p:sp>
      <p:sp>
        <p:nvSpPr>
          <p:cNvPr id="5" name="Shape 1"/>
          <p:cNvSpPr/>
          <p:nvPr/>
        </p:nvSpPr>
        <p:spPr>
          <a:xfrm>
            <a:off x="939522" y="1701284"/>
            <a:ext cx="22860" cy="4580096"/>
          </a:xfrm>
          <a:prstGeom prst="roundRect">
            <a:avLst>
              <a:gd name="adj" fmla="val 7488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1142048" y="2117765"/>
            <a:ext cx="665678" cy="22860"/>
          </a:xfrm>
          <a:prstGeom prst="roundRect">
            <a:avLst>
              <a:gd name="adj" fmla="val 748800"/>
            </a:avLst>
          </a:prstGeom>
          <a:solidFill>
            <a:srgbClr val="FC8337"/>
          </a:solidFill>
          <a:ln/>
        </p:spPr>
      </p:sp>
      <p:sp>
        <p:nvSpPr>
          <p:cNvPr id="7" name="Shape 3"/>
          <p:cNvSpPr/>
          <p:nvPr/>
        </p:nvSpPr>
        <p:spPr>
          <a:xfrm>
            <a:off x="736997" y="1915239"/>
            <a:ext cx="427911" cy="427911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96302" y="1986558"/>
            <a:ext cx="1092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996916" y="1891427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이벤트 루프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996916" y="2302669"/>
            <a:ext cx="648140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Node.js의 핵심인 이벤트 루프는 비동기 작업을 효율적으로 처리합니다. 이벤트 발생 시 해당 콜백 함수를 실행하고, 다음 이벤트를 기다립니다.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1142048" y="3707844"/>
            <a:ext cx="665678" cy="22860"/>
          </a:xfrm>
          <a:prstGeom prst="roundRect">
            <a:avLst>
              <a:gd name="adj" fmla="val 748800"/>
            </a:avLst>
          </a:prstGeom>
          <a:solidFill>
            <a:srgbClr val="FC8337"/>
          </a:solidFill>
          <a:ln/>
        </p:spPr>
      </p:sp>
      <p:sp>
        <p:nvSpPr>
          <p:cNvPr id="12" name="Shape 8"/>
          <p:cNvSpPr/>
          <p:nvPr/>
        </p:nvSpPr>
        <p:spPr>
          <a:xfrm>
            <a:off x="736997" y="3505319"/>
            <a:ext cx="427911" cy="427911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63798" y="3576638"/>
            <a:ext cx="17430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996916" y="3481507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비동기 I/O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996916" y="3892748"/>
            <a:ext cx="648140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I/O 작업 시 블로킹되지 않고 다른 작업을 계속 수행할 수 있어, 시스템 리소스를 효율적으로 사용합니다.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1142048" y="5297924"/>
            <a:ext cx="665678" cy="22860"/>
          </a:xfrm>
          <a:prstGeom prst="roundRect">
            <a:avLst>
              <a:gd name="adj" fmla="val 748800"/>
            </a:avLst>
          </a:prstGeom>
          <a:solidFill>
            <a:srgbClr val="FC8337"/>
          </a:solidFill>
          <a:ln/>
        </p:spPr>
      </p:sp>
      <p:sp>
        <p:nvSpPr>
          <p:cNvPr id="17" name="Shape 13"/>
          <p:cNvSpPr/>
          <p:nvPr/>
        </p:nvSpPr>
        <p:spPr>
          <a:xfrm>
            <a:off x="736997" y="5095399"/>
            <a:ext cx="427911" cy="427911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864751" y="5166717"/>
            <a:ext cx="17228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1996916" y="5071586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높은 동시성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1996916" y="5482828"/>
            <a:ext cx="648140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단일 스레드로 운영되지만, 이벤트 기반 모델을 통해 많은 연결을 동시에 처리할 수 있습니다.</a:t>
            </a:r>
            <a:endParaRPr lang="en-US" sz="1450" dirty="0"/>
          </a:p>
        </p:txBody>
      </p:sp>
      <p:sp>
        <p:nvSpPr>
          <p:cNvPr id="21" name="Text 17"/>
          <p:cNvSpPr/>
          <p:nvPr/>
        </p:nvSpPr>
        <p:spPr>
          <a:xfrm>
            <a:off x="665678" y="6495336"/>
            <a:ext cx="7812643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이러한 이벤트 기반 아키텍처는 Node.js가 높은 성능과 확장성을 제공할 수 있게 하는 핵심 요소입니다. 특히 실시간 애플리케이션이나 대규모 네트워크 애플리케이션 개발에 매우 적합한 환경을 제공합니다.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423"/>
            <a:ext cx="7989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크로스 플랫폼 지원: 개발의 유연성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Windows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632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 환경에서 Node.js를 실행할 수 있어, .NET 개발자들도 쉽게 Node.js를 도입할 수 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macOS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90632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macOS에서의 원활한 실행을 지원하여, Apple 생태계 내에서의 개발을 용이하게 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Linux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90632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다양한 Linux 배포판에서 실행 가능하여, 서버 환경에서의 유연한 배포를 가능하게 합니다.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542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이러한 크로스 플랫폼 지원은 개발자가 선호하는 환경에서 작업할 수 있게 하며, 동일한 코드베이스로 여러 플랫폼에서 애플리케이션을 실행할 수 있게 합니다. 이는 개발 및 배포 과정을 크게 간소화하고, 팀 간 협업을 더욱 효율적으로 만듭니다.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666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81" y="280630"/>
            <a:ext cx="2291120" cy="2245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5813" y="3426023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V8 엔진: 고성능의 핵심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785813" y="4716899"/>
            <a:ext cx="505182" cy="505182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73812" y="4801076"/>
            <a:ext cx="129064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15428" y="4716899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JIT 컴파일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15428" y="5202317"/>
            <a:ext cx="3473648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V8 엔진의 Just-In-Time 컴파일 기술은 자바스크립트 코드를 실행 시점에 최적화된 기계어로 변환하여 실행 속도를 크게 향상시킵니다.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3509" y="4716899"/>
            <a:ext cx="505182" cy="505182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363170" y="4801076"/>
            <a:ext cx="205740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943124" y="4716899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가비지 컬렉션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943124" y="5202317"/>
            <a:ext cx="3473648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효율적인 메모리 관리를 위한 가비지 컬렉션 메커니즘을 제공하여 메모리 누수를 방지하고 애플리케이션의 안정성을 높입니다.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1205" y="4716899"/>
            <a:ext cx="505182" cy="505182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92057" y="4801076"/>
            <a:ext cx="203478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0370820" y="4716899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최적화된 성능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370820" y="5202317"/>
            <a:ext cx="3473648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구글의 지속적인 개선으로 V8 엔진은 계속해서 성능이 향상되고 있으며, 이는 Node.js 애플리케이션의 전반적인 성능 향상으로 이어집니다.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85813" y="6891695"/>
            <a:ext cx="13058775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V8 엔진의 사용은 Node.js가 서버 사이드에서 자바스크립트를 고성능으로 실행할 수 있게 하는 핵심 요소입니다. 이를 통해 Node.js는 복잡한 백엔드 로직을 효율적으로 처리할 수 있는 능력을 갖추게 되었습니다.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87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539" y="274796"/>
            <a:ext cx="2199203" cy="21992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9620" y="3354943"/>
            <a:ext cx="6720483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NPM: Node.js 생태계의 심장</a:t>
            </a:r>
            <a:endParaRPr lang="en-US" sz="43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4371856"/>
            <a:ext cx="549712" cy="54971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620" y="514135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패키지 설치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9620" y="5616892"/>
            <a:ext cx="4143851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NPM을 통해 수백만 개의 오픈소스 패키지를 쉽게 설치하고 관리할 수 있습니다.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274" y="4371856"/>
            <a:ext cx="549712" cy="54971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43274" y="514135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버전 관리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5243274" y="5616892"/>
            <a:ext cx="4143851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프로젝트의 의존성 버전을 정확히 관리하여 일관된 개발 환경을 유지할 수 있습니다.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929" y="4371856"/>
            <a:ext cx="549712" cy="54971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6929" y="514135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커뮤니티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9716929" y="5616892"/>
            <a:ext cx="4143851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NPM은 개발자들이 자신의 패키지를 공유하고 협업할 수 있는 커뮤니티 플랫폼 역할을 합니다.</a:t>
            </a: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769620" y="6919674"/>
            <a:ext cx="1309116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NPM(Node Package Manager)은 Node.js 생태계의 핵심 요소로, 개발자들에게 풍부한 라이브러리와 도구를 제공합니다. 이를 통해 개발 속도를 높이고, 코드의 재사용성을 증가시키며, 대규모 프로젝트의 의존성 관리를 효율적으로 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9" y="2249924"/>
            <a:ext cx="4973003" cy="37297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5299" y="566499"/>
            <a:ext cx="6039207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실시간 웹 애플리케이션 개발</a:t>
            </a:r>
            <a:endParaRPr lang="en-US" sz="40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99" y="1516380"/>
            <a:ext cx="1027033" cy="16433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40347" y="1721763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WebSocket 지원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540347" y="2165985"/>
            <a:ext cx="637115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Node.js의 WebSocket 지원으로 실시간 양방향 통신이 가능합니다.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99" y="3159681"/>
            <a:ext cx="1027033" cy="164330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40347" y="3365063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이벤트 기반 처리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7540347" y="3809286"/>
            <a:ext cx="637115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 데이터 처리와 전송에 최적화된 이벤트 기반 아키텍처를 제공합니다.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299" y="4802981"/>
            <a:ext cx="1027033" cy="164330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40347" y="5008364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확장성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7540347" y="5452586"/>
            <a:ext cx="637115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비동기 처리로 다수의 동시 연결을 효율적으로 관리할 수 있습니다.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205299" y="6677263"/>
            <a:ext cx="7706201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실시간 웹 애플리케이션 개발에 특히 강점을 보입니다. 채팅 애플리케이션, 실시간 협업 도구, 게임 서버 등 즉각적인 데이터 교환이 필요한 애플리케이션에 이상적입니다. Socket.IO와 같은 라이브러리를 활용하면 더욱 쉽게 실시간 기능을 구현할 수 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674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191" y="256580"/>
            <a:ext cx="3187898" cy="20535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8661" y="3131344"/>
            <a:ext cx="7688937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마이크로서비스 아키텍처와 Node.js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18661" y="4080986"/>
            <a:ext cx="13193078" cy="2375535"/>
          </a:xfrm>
          <a:prstGeom prst="roundRect">
            <a:avLst>
              <a:gd name="adj" fmla="val 778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726281" y="4088606"/>
            <a:ext cx="13177837" cy="5900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931545" y="4219337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특징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524274" y="4219337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장점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26281" y="4678680"/>
            <a:ext cx="13177837" cy="5900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931545" y="4809411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경량성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524274" y="4809411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빠른 시작 시간, 낮은 리소스 사용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26281" y="5268754"/>
            <a:ext cx="13177837" cy="5900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31545" y="5399484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모듈성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524274" y="5399484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독립적인 서비스 개발 및 배포 가능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726281" y="5858828"/>
            <a:ext cx="13177837" cy="5900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931545" y="5989558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확장성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524274" y="5989558"/>
            <a:ext cx="61745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필요한 서비스만 선택적으로 확장 가능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18661" y="6687503"/>
            <a:ext cx="13193078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Node.js의 경량성과 비동기 특성은 마이크로서비스 아키텍처 구현에 매우 적합합니다. 각 마이크로서비스를 독립적으로 개발, 배포, 확장할 수 있어 대규모 애플리케이션의 유지보수와 확장성을 크게 개선할 수 있습니다. Express.js나 Nest.js와 같은 프레임워크를 사용하면 더욱 효율적으로 마이크로서비스를 구축할 수 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506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544" y="238482"/>
            <a:ext cx="2871192" cy="19080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7822" y="2909768"/>
            <a:ext cx="6061829" cy="59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Node.js의 미래: 지속적인 진화</a:t>
            </a:r>
            <a:endParaRPr lang="en-US" sz="3750" dirty="0"/>
          </a:p>
        </p:txBody>
      </p:sp>
      <p:sp>
        <p:nvSpPr>
          <p:cNvPr id="5" name="Shape 1"/>
          <p:cNvSpPr/>
          <p:nvPr/>
        </p:nvSpPr>
        <p:spPr>
          <a:xfrm>
            <a:off x="667822" y="3792141"/>
            <a:ext cx="6552009" cy="1450181"/>
          </a:xfrm>
          <a:prstGeom prst="roundRect">
            <a:avLst>
              <a:gd name="adj" fmla="val 1184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881420" y="4005739"/>
            <a:ext cx="2385060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ES 모듈 지원 강화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81420" y="4418171"/>
            <a:ext cx="6124813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ECMAScript 모듈 시스템의 완전한 지원으로 더욱 모듈화된 개발이 가능해질 것입니다.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7410569" y="3792141"/>
            <a:ext cx="6552009" cy="1450181"/>
          </a:xfrm>
          <a:prstGeom prst="roundRect">
            <a:avLst>
              <a:gd name="adj" fmla="val 1184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624167" y="4005739"/>
            <a:ext cx="2385060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성능 최적화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624167" y="4418171"/>
            <a:ext cx="6124813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V8 엔진의 지속적인 개선과 함께 Node.js의 성능도 계속해서 향상될 것으로 예상됩니다.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67822" y="5433060"/>
            <a:ext cx="6552009" cy="1450181"/>
          </a:xfrm>
          <a:prstGeom prst="roundRect">
            <a:avLst>
              <a:gd name="adj" fmla="val 1184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81420" y="5646658"/>
            <a:ext cx="2385060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TypeScript 통합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881420" y="6059091"/>
            <a:ext cx="6124813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TypeScript와의 더욱 긴밀한 통합으로 대규모 프로젝트의 유지보수성이 향상될 것입니다.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7410569" y="5433060"/>
            <a:ext cx="6552009" cy="1450181"/>
          </a:xfrm>
          <a:prstGeom prst="roundRect">
            <a:avLst>
              <a:gd name="adj" fmla="val 1184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624167" y="5646658"/>
            <a:ext cx="2385060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서버리스 컴퓨팅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7624167" y="6059091"/>
            <a:ext cx="612481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서버리스 환경에서도 중요한 역할을 할 것으로 예상됩니다.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67822" y="7097792"/>
            <a:ext cx="1329475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지속적으로 진화하고 있으며, 웹 개발 생태계의 중심축으로서의 역할을 계속 수행할 것으로 보입니다. 특히 IoT, 엣지 컴퓨팅, 인공지능 등 새로운 기술 영역과의 통합을 통해 그 활용 범위가 더욱 확대될 것으로 전망됩니다.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2024-11-11T13:13:58Z</dcterms:created>
  <dcterms:modified xsi:type="dcterms:W3CDTF">2024-11-11T13:13:58Z</dcterms:modified>
</cp:coreProperties>
</file>